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7" r:id="rId1"/>
  </p:sldMasterIdLst>
  <p:notesMasterIdLst>
    <p:notesMasterId r:id="rId12"/>
  </p:notesMasterIdLst>
  <p:sldIdLst>
    <p:sldId id="256" r:id="rId2"/>
    <p:sldId id="264" r:id="rId3"/>
    <p:sldId id="257" r:id="rId4"/>
    <p:sldId id="259" r:id="rId5"/>
    <p:sldId id="258" r:id="rId6"/>
    <p:sldId id="266" r:id="rId7"/>
    <p:sldId id="265" r:id="rId8"/>
    <p:sldId id="263" r:id="rId9"/>
    <p:sldId id="268" r:id="rId10"/>
    <p:sldId id="267" r:id="rId11"/>
  </p:sldIdLst>
  <p:sldSz cx="14630400" cy="8229600"/>
  <p:notesSz cx="8229600" cy="14630400"/>
  <p:embeddedFontLst>
    <p:embeddedFont>
      <p:font typeface="Raleway" pitchFamily="2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37" d="100"/>
          <a:sy n="37" d="100"/>
        </p:scale>
        <p:origin x="636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38135-C6B2-E84C-87FD-B796DF14B361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F37F6D-5331-734D-9F18-C7E7E995F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117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80975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6333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9091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91912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1778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89735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06353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0757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5826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07612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16239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0669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6466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50920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2253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67896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8609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992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5" r:id="rId17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 shadeToTitle="1"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289" y="2102195"/>
            <a:ext cx="4919305" cy="361569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endParaRPr lang="en-US" sz="61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9B79F4-7637-C2C8-F7E3-DC4B1599A40F}"/>
              </a:ext>
            </a:extLst>
          </p:cNvPr>
          <p:cNvSpPr txBox="1"/>
          <p:nvPr/>
        </p:nvSpPr>
        <p:spPr>
          <a:xfrm>
            <a:off x="4247147" y="4709683"/>
            <a:ext cx="84942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class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59CD3B-EB0A-244F-6F62-2FB7B7A987DE}"/>
              </a:ext>
            </a:extLst>
          </p:cNvPr>
          <p:cNvSpPr txBox="1"/>
          <p:nvPr/>
        </p:nvSpPr>
        <p:spPr>
          <a:xfrm>
            <a:off x="6569243" y="457200"/>
            <a:ext cx="7808494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600" dirty="0">
                <a:solidFill>
                  <a:srgbClr val="FF0000"/>
                </a:solidFill>
              </a:rPr>
              <a:t>VIRTUAL TICKETING SYSTEM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8C5C06-30CD-5F64-2354-CF5A01FA92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8950" y="2848210"/>
            <a:ext cx="7808494" cy="5289852"/>
          </a:xfrm>
          <a:prstGeom prst="rect">
            <a:avLst/>
          </a:prstGeom>
          <a:effectLst>
            <a:outerShdw blurRad="393700" dist="50800" dir="5400000" algn="ctr" rotWithShape="0">
              <a:srgbClr val="000000">
                <a:alpha val="53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698593-E96A-A0CE-D249-3C835507A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2302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458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9849F0A-7FFC-7ADF-A1E3-D99CE069E542}"/>
              </a:ext>
            </a:extLst>
          </p:cNvPr>
          <p:cNvSpPr txBox="1"/>
          <p:nvPr/>
        </p:nvSpPr>
        <p:spPr>
          <a:xfrm>
            <a:off x="1148576" y="1059366"/>
            <a:ext cx="75939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0" dirty="0"/>
              <a:t>INTRODUCTION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25BDA4-2069-99FC-4424-4DEF09CF6026}"/>
              </a:ext>
            </a:extLst>
          </p:cNvPr>
          <p:cNvSpPr txBox="1"/>
          <p:nvPr/>
        </p:nvSpPr>
        <p:spPr>
          <a:xfrm>
            <a:off x="382823" y="3032890"/>
            <a:ext cx="910686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Virtual Ticketing System is a Digital Platform that enables users to purchase, manage, and access tickets for events , transportation , or services in a 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conveninent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secure, and efficient manner . This System eliminates the needed for physical tickets , reducing costs and minimizing the environmental impact associated with printing and distribution.</a:t>
            </a:r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D4618B82-5EA3-E2FB-52E2-21586B538B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AutoShape 6">
            <a:extLst>
              <a:ext uri="{FF2B5EF4-FFF2-40B4-BE49-F238E27FC236}">
                <a16:creationId xmlns:a16="http://schemas.microsoft.com/office/drawing/2014/main" id="{E7BEEC89-9EB4-E49D-9ED1-E6BDC92633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4126384-37C1-B229-930A-0CE932C86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923815" y="39164"/>
            <a:ext cx="4558508" cy="8067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4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1655088"/>
            <a:ext cx="4919424" cy="49194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10282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Mobile Access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28224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Attendees can conveniently access their tickets on their smartphones, eliminating the need for physical tickets.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467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919901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Secure &amp; Scalable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4919901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Virtual ticketing platforms are designed to handle large volumes of tickets, ensuring security and scalability.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0282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Real-Time Analytics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0282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on ticket sales, attendance, and customer behavior can be accessed in real-time, providing valuable insights.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0F1842-6C96-4039-CEBE-D906092DCB29}"/>
              </a:ext>
            </a:extLst>
          </p:cNvPr>
          <p:cNvSpPr txBox="1"/>
          <p:nvPr/>
        </p:nvSpPr>
        <p:spPr>
          <a:xfrm>
            <a:off x="1806498" y="847493"/>
            <a:ext cx="55688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rgbClr val="C00000"/>
                </a:solidFill>
              </a:rPr>
              <a:t>PROBLEM STATEMENT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793790" y="3815715"/>
            <a:ext cx="35188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00B0F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Personalized Ticket Design</a:t>
            </a:r>
            <a:endParaRPr lang="en-US" sz="2400" dirty="0">
              <a:solidFill>
                <a:srgbClr val="00B0F0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80217" y="4396859"/>
            <a:ext cx="39916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custom ticket designs that reflect your event's branding and theme.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5332928" y="38294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B05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2200" dirty="0">
                <a:solidFill>
                  <a:srgbClr val="00B0F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Website</a:t>
            </a:r>
            <a:endParaRPr lang="en-US" sz="2200" dirty="0">
              <a:solidFill>
                <a:srgbClr val="00B0F0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19355" y="4396859"/>
            <a:ext cx="39916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Host </a:t>
            </a: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your</a:t>
            </a:r>
            <a:r>
              <a:rPr lang="en-US" sz="2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ticketing website with your brand's design and colors, enhancing customer experience.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32752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00B0F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Marketing</a:t>
            </a:r>
            <a:r>
              <a:rPr lang="en-US" sz="2200" dirty="0">
                <a:solidFill>
                  <a:srgbClr val="00B0F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Materials</a:t>
            </a:r>
            <a:endParaRPr lang="en-US" sz="2200" dirty="0">
              <a:solidFill>
                <a:srgbClr val="00B0F0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your event with branded marketing materials, such as social media </a:t>
            </a:r>
            <a:r>
              <a:rPr lang="en-US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graphics</a:t>
            </a: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email templates.</a:t>
            </a:r>
            <a:endParaRPr lang="en-US" sz="17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650488-F11B-D7BB-2EC7-80F69526D029}"/>
              </a:ext>
            </a:extLst>
          </p:cNvPr>
          <p:cNvSpPr txBox="1"/>
          <p:nvPr/>
        </p:nvSpPr>
        <p:spPr>
          <a:xfrm>
            <a:off x="4114801" y="680224"/>
            <a:ext cx="67882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/>
              <a:t>OBJECTIVES</a:t>
            </a:r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2E65C23B-AF55-3258-DE9D-866B6EEEB9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7030A0">
            <a:alpha val="4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981253" y="2531718"/>
            <a:ext cx="7383423" cy="613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endParaRPr lang="en-US" sz="3850" dirty="0"/>
          </a:p>
        </p:txBody>
      </p:sp>
      <p:sp>
        <p:nvSpPr>
          <p:cNvPr id="5" name="Shape 1"/>
          <p:cNvSpPr/>
          <p:nvPr/>
        </p:nvSpPr>
        <p:spPr>
          <a:xfrm>
            <a:off x="1015600" y="2983442"/>
            <a:ext cx="45719" cy="4656429"/>
          </a:xfrm>
          <a:prstGeom prst="roundRect">
            <a:avLst>
              <a:gd name="adj" fmla="val 360644"/>
            </a:avLst>
          </a:prstGeom>
          <a:solidFill>
            <a:srgbClr val="C7C7D0"/>
          </a:solidFill>
          <a:ln/>
        </p:spPr>
      </p:sp>
      <p:sp>
        <p:nvSpPr>
          <p:cNvPr id="6" name="Shape 2"/>
          <p:cNvSpPr/>
          <p:nvPr/>
        </p:nvSpPr>
        <p:spPr>
          <a:xfrm>
            <a:off x="1179255" y="4309944"/>
            <a:ext cx="686991" cy="45719"/>
          </a:xfrm>
          <a:prstGeom prst="roundRect">
            <a:avLst>
              <a:gd name="adj" fmla="val 360644"/>
            </a:avLst>
          </a:prstGeom>
          <a:solidFill>
            <a:srgbClr val="C7C7D0"/>
          </a:solidFill>
          <a:ln/>
        </p:spPr>
      </p:sp>
      <p:sp>
        <p:nvSpPr>
          <p:cNvPr id="7" name="Shape 3"/>
          <p:cNvSpPr/>
          <p:nvPr/>
        </p:nvSpPr>
        <p:spPr>
          <a:xfrm>
            <a:off x="760512" y="3803850"/>
            <a:ext cx="441603" cy="761246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18270" y="3983948"/>
            <a:ext cx="126087" cy="507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300" dirty="0"/>
          </a:p>
        </p:txBody>
      </p:sp>
      <p:sp>
        <p:nvSpPr>
          <p:cNvPr id="11" name="Shape 7"/>
          <p:cNvSpPr/>
          <p:nvPr/>
        </p:nvSpPr>
        <p:spPr>
          <a:xfrm>
            <a:off x="1179255" y="5637134"/>
            <a:ext cx="686991" cy="45719"/>
          </a:xfrm>
          <a:prstGeom prst="roundRect">
            <a:avLst>
              <a:gd name="adj" fmla="val 360644"/>
            </a:avLst>
          </a:prstGeom>
          <a:solidFill>
            <a:srgbClr val="C7C7D0"/>
          </a:solidFill>
          <a:ln/>
        </p:spPr>
      </p:sp>
      <p:sp>
        <p:nvSpPr>
          <p:cNvPr id="12" name="Shape 8"/>
          <p:cNvSpPr/>
          <p:nvPr/>
        </p:nvSpPr>
        <p:spPr>
          <a:xfrm>
            <a:off x="760512" y="5131039"/>
            <a:ext cx="441603" cy="761246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04577" y="5311138"/>
            <a:ext cx="153353" cy="507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300" dirty="0"/>
          </a:p>
        </p:txBody>
      </p:sp>
      <p:sp>
        <p:nvSpPr>
          <p:cNvPr id="14" name="Text 10"/>
          <p:cNvSpPr/>
          <p:nvPr/>
        </p:nvSpPr>
        <p:spPr>
          <a:xfrm>
            <a:off x="1916668" y="4569584"/>
            <a:ext cx="9457576" cy="2281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2000" dirty="0"/>
          </a:p>
        </p:txBody>
      </p:sp>
      <p:sp>
        <p:nvSpPr>
          <p:cNvPr id="15" name="Text 11"/>
          <p:cNvSpPr/>
          <p:nvPr/>
        </p:nvSpPr>
        <p:spPr>
          <a:xfrm>
            <a:off x="2060853" y="5850612"/>
            <a:ext cx="1188255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16" name="Shape 12"/>
          <p:cNvSpPr/>
          <p:nvPr/>
        </p:nvSpPr>
        <p:spPr>
          <a:xfrm>
            <a:off x="1179255" y="6964324"/>
            <a:ext cx="686991" cy="45719"/>
          </a:xfrm>
          <a:prstGeom prst="roundRect">
            <a:avLst>
              <a:gd name="adj" fmla="val 360644"/>
            </a:avLst>
          </a:prstGeom>
          <a:solidFill>
            <a:srgbClr val="C7C7D0"/>
          </a:solidFill>
          <a:ln/>
        </p:spPr>
      </p:sp>
      <p:sp>
        <p:nvSpPr>
          <p:cNvPr id="17" name="Shape 13"/>
          <p:cNvSpPr/>
          <p:nvPr/>
        </p:nvSpPr>
        <p:spPr>
          <a:xfrm>
            <a:off x="760512" y="6458229"/>
            <a:ext cx="441603" cy="761246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902672" y="6638328"/>
            <a:ext cx="157282" cy="507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300" dirty="0"/>
          </a:p>
        </p:txBody>
      </p:sp>
      <p:sp>
        <p:nvSpPr>
          <p:cNvPr id="19" name="Text 15"/>
          <p:cNvSpPr/>
          <p:nvPr/>
        </p:nvSpPr>
        <p:spPr>
          <a:xfrm>
            <a:off x="2020548" y="6769040"/>
            <a:ext cx="8623766" cy="676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DATA HANDLING </a:t>
            </a:r>
            <a:r>
              <a:rPr lang="en-US" sz="2400" dirty="0"/>
              <a:t>– </a:t>
            </a:r>
            <a:r>
              <a:rPr lang="en-US" sz="2000" dirty="0"/>
              <a:t>To keep it simple , tickets  will be stored in a dictionary keyed by ‘</a:t>
            </a:r>
            <a:r>
              <a:rPr lang="en-US" sz="2000" dirty="0" err="1"/>
              <a:t>ticket_id</a:t>
            </a:r>
            <a:r>
              <a:rPr lang="en-US" sz="2000" dirty="0"/>
              <a:t>’ </a:t>
            </a:r>
            <a:endParaRPr lang="en-US" sz="2400" dirty="0"/>
          </a:p>
        </p:txBody>
      </p:sp>
      <p:sp>
        <p:nvSpPr>
          <p:cNvPr id="20" name="Text 16"/>
          <p:cNvSpPr/>
          <p:nvPr/>
        </p:nvSpPr>
        <p:spPr>
          <a:xfrm>
            <a:off x="2060853" y="7177802"/>
            <a:ext cx="11882557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7E11BB-D8E4-A096-852C-A24C70238BE5}"/>
              </a:ext>
            </a:extLst>
          </p:cNvPr>
          <p:cNvSpPr txBox="1"/>
          <p:nvPr/>
        </p:nvSpPr>
        <p:spPr>
          <a:xfrm>
            <a:off x="3501484" y="1353044"/>
            <a:ext cx="73834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dirty="0">
                <a:solidFill>
                  <a:schemeClr val="accent1">
                    <a:lumMod val="75000"/>
                  </a:schemeClr>
                </a:solidFill>
              </a:rPr>
              <a:t>ALGORITHM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7C48CF-EFEC-71ED-EA11-6DF72788CBCB}"/>
              </a:ext>
            </a:extLst>
          </p:cNvPr>
          <p:cNvSpPr txBox="1"/>
          <p:nvPr/>
        </p:nvSpPr>
        <p:spPr>
          <a:xfrm>
            <a:off x="2020548" y="3983948"/>
            <a:ext cx="130609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accent4">
                    <a:lumMod val="50000"/>
                  </a:schemeClr>
                </a:solidFill>
              </a:rPr>
              <a:t>CLASSES</a:t>
            </a:r>
            <a:r>
              <a:rPr lang="en-IN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IN" sz="2000" dirty="0"/>
              <a:t>– Ticket to represent individual tickets.</a:t>
            </a:r>
          </a:p>
          <a:p>
            <a:r>
              <a:rPr lang="en-IN" sz="2000" dirty="0"/>
              <a:t>Ticket Manager to handle operations related to the tickets such as CRUD operations , sales , and validations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B82D216-E5C6-5A2E-DD57-0C66C44CEFA4}"/>
              </a:ext>
            </a:extLst>
          </p:cNvPr>
          <p:cNvSpPr txBox="1"/>
          <p:nvPr/>
        </p:nvSpPr>
        <p:spPr>
          <a:xfrm>
            <a:off x="3657600" y="3791635"/>
            <a:ext cx="731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1800" dirty="0"/>
          </a:p>
          <a:p>
            <a:r>
              <a:rPr lang="en-IN" sz="1800" dirty="0"/>
              <a:t> 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553DD5-0A46-2056-9237-35973AA7B012}"/>
              </a:ext>
            </a:extLst>
          </p:cNvPr>
          <p:cNvSpPr txBox="1"/>
          <p:nvPr/>
        </p:nvSpPr>
        <p:spPr>
          <a:xfrm>
            <a:off x="1992911" y="5280895"/>
            <a:ext cx="93301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OPERATIONS</a:t>
            </a: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/>
              <a:t>-  </a:t>
            </a:r>
            <a:r>
              <a:rPr lang="en-US" sz="1800" dirty="0"/>
              <a:t>CRUD (Create , Read  , Update , Delete) operations for ticket data.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800" dirty="0"/>
              <a:t>Handling</a:t>
            </a:r>
            <a:r>
              <a:rPr lang="en-US" sz="2000" dirty="0"/>
              <a:t> </a:t>
            </a:r>
            <a:r>
              <a:rPr lang="en-US" sz="1800" dirty="0"/>
              <a:t>of online ticket sales.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56D9F3-2F00-A955-77C9-BA68542CD420}"/>
              </a:ext>
            </a:extLst>
          </p:cNvPr>
          <p:cNvSpPr txBox="1"/>
          <p:nvPr/>
        </p:nvSpPr>
        <p:spPr>
          <a:xfrm>
            <a:off x="1204331" y="1452533"/>
            <a:ext cx="9077093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[Start]</a:t>
            </a:r>
          </a:p>
          <a:p>
            <a:r>
              <a:rPr lang="en-IN" dirty="0"/>
              <a:t>    |</a:t>
            </a:r>
          </a:p>
          <a:p>
            <a:r>
              <a:rPr lang="en-IN" dirty="0"/>
              <a:t>    v</a:t>
            </a:r>
          </a:p>
          <a:p>
            <a:r>
              <a:rPr lang="en-IN" dirty="0"/>
              <a:t>[User Login?] -----&gt; [Prompt for login] -----&gt; [User Login]</a:t>
            </a:r>
          </a:p>
          <a:p>
            <a:r>
              <a:rPr lang="en-IN" dirty="0"/>
              <a:t>    |                            |</a:t>
            </a:r>
          </a:p>
          <a:p>
            <a:r>
              <a:rPr lang="en-IN" dirty="0"/>
              <a:t>   Yes                          No</a:t>
            </a:r>
          </a:p>
          <a:p>
            <a:r>
              <a:rPr lang="en-IN" dirty="0"/>
              <a:t>    |                            |</a:t>
            </a:r>
          </a:p>
          <a:p>
            <a:r>
              <a:rPr lang="en-IN" dirty="0"/>
              <a:t>    v                            </a:t>
            </a:r>
            <a:r>
              <a:rPr lang="en-IN" dirty="0" err="1"/>
              <a:t>v</a:t>
            </a:r>
            <a:endParaRPr lang="en-IN" dirty="0"/>
          </a:p>
          <a:p>
            <a:r>
              <a:rPr lang="en-IN" dirty="0"/>
              <a:t> [Dashboard] &lt;-------------------</a:t>
            </a:r>
          </a:p>
          <a:p>
            <a:r>
              <a:rPr lang="en-IN" dirty="0"/>
              <a:t>    |</a:t>
            </a:r>
          </a:p>
          <a:p>
            <a:r>
              <a:rPr lang="en-IN" dirty="0"/>
              <a:t>    v</a:t>
            </a:r>
          </a:p>
          <a:p>
            <a:r>
              <a:rPr lang="en-IN" dirty="0"/>
              <a:t>[Select: Submit/View/Generate/Logout]</a:t>
            </a:r>
          </a:p>
          <a:p>
            <a:r>
              <a:rPr lang="en-IN" dirty="0"/>
              <a:t>    |</a:t>
            </a:r>
          </a:p>
          <a:p>
            <a:r>
              <a:rPr lang="en-IN" dirty="0"/>
              <a:t>    v</a:t>
            </a:r>
          </a:p>
          <a:p>
            <a:r>
              <a:rPr lang="en-IN" dirty="0"/>
              <a:t>[Submit Ticket] ---&gt; [Validate Input?] -----&gt; [Show Error] -----&gt; [Prompt for Correction]</a:t>
            </a:r>
          </a:p>
          <a:p>
            <a:r>
              <a:rPr lang="en-IN" dirty="0"/>
              <a:t>    |                    | </a:t>
            </a:r>
          </a:p>
          <a:p>
            <a:r>
              <a:rPr lang="en-IN" dirty="0"/>
              <a:t>    |                   Yes</a:t>
            </a:r>
          </a:p>
          <a:p>
            <a:r>
              <a:rPr lang="en-IN" dirty="0"/>
              <a:t>    |                    |</a:t>
            </a:r>
          </a:p>
          <a:p>
            <a:r>
              <a:rPr lang="en-IN" dirty="0"/>
              <a:t>    v                    </a:t>
            </a:r>
            <a:r>
              <a:rPr lang="en-IN" dirty="0" err="1"/>
              <a:t>v</a:t>
            </a:r>
            <a:endParaRPr lang="en-IN" dirty="0"/>
          </a:p>
          <a:p>
            <a:r>
              <a:rPr lang="en-IN" dirty="0"/>
              <a:t>[Generate Ticket ID]   [Return to Dashboard]</a:t>
            </a:r>
          </a:p>
          <a:p>
            <a:r>
              <a:rPr lang="en-IN" dirty="0"/>
              <a:t>    |</a:t>
            </a:r>
          </a:p>
          <a:p>
            <a:r>
              <a:rPr lang="en-IN" dirty="0"/>
              <a:t>    v</a:t>
            </a:r>
          </a:p>
          <a:p>
            <a:r>
              <a:rPr lang="en-IN" dirty="0"/>
              <a:t>[Save Ticket] -----&gt; [Display Confirmation] ---&gt; [Return to Dashboard]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CEC7B9-6E41-A89B-58DE-1466F40B189B}"/>
              </a:ext>
            </a:extLst>
          </p:cNvPr>
          <p:cNvSpPr txBox="1"/>
          <p:nvPr/>
        </p:nvSpPr>
        <p:spPr>
          <a:xfrm>
            <a:off x="4873082" y="390293"/>
            <a:ext cx="4683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1">
                    <a:lumMod val="50000"/>
                  </a:schemeClr>
                </a:solidFill>
              </a:rPr>
              <a:t>FLOW CHART</a:t>
            </a:r>
            <a:endParaRPr lang="en-IN" sz="54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172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>
            <a:alpha val="1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C2C845-3D76-9329-F92E-538DBA9EF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262" y="1416294"/>
            <a:ext cx="9772283" cy="63817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FD5392-C260-D5CE-71E5-36BC92A07815}"/>
              </a:ext>
            </a:extLst>
          </p:cNvPr>
          <p:cNvSpPr txBox="1"/>
          <p:nvPr/>
        </p:nvSpPr>
        <p:spPr>
          <a:xfrm>
            <a:off x="4525108" y="108411"/>
            <a:ext cx="47478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IN" sz="66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161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chemeClr val="accent2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597944"/>
            <a:ext cx="4919305" cy="303359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655443" y="729204"/>
            <a:ext cx="5254906" cy="113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6000" dirty="0">
                <a:solidFill>
                  <a:srgbClr val="FF0000"/>
                </a:solidFill>
                <a:latin typeface="Raleway" pitchFamily="34" charset="0"/>
              </a:rPr>
              <a:t>CONCLUSION</a:t>
            </a:r>
            <a:endParaRPr lang="en-US" sz="6000" dirty="0">
              <a:solidFill>
                <a:srgbClr val="FF0000"/>
              </a:solidFill>
            </a:endParaRPr>
          </a:p>
        </p:txBody>
      </p:sp>
      <p:sp>
        <p:nvSpPr>
          <p:cNvPr id="5" name="Text 1"/>
          <p:cNvSpPr/>
          <p:nvPr/>
        </p:nvSpPr>
        <p:spPr>
          <a:xfrm>
            <a:off x="6101417" y="3061505"/>
            <a:ext cx="7736800" cy="13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320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Virtual ticketing offers a range of benefits for event organizers and attendees. Consider implementing a virtual ticketing system to enhance your event management and customer experience . A Virtual ticketing system significantly enhances user experience and operational efficiency by streamlining the processes of ticket submission , management , and resolution.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1DD42F-6E42-722D-A8B8-A84C1CA0968B}"/>
              </a:ext>
            </a:extLst>
          </p:cNvPr>
          <p:cNvSpPr txBox="1"/>
          <p:nvPr/>
        </p:nvSpPr>
        <p:spPr>
          <a:xfrm>
            <a:off x="3836020" y="1287982"/>
            <a:ext cx="57651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>FUTURE ENHANCEMENT</a:t>
            </a:r>
            <a:endParaRPr lang="en-IN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BC37CE-6526-F187-8B80-6036D7CB0707}"/>
              </a:ext>
            </a:extLst>
          </p:cNvPr>
          <p:cNvSpPr txBox="1"/>
          <p:nvPr/>
        </p:nvSpPr>
        <p:spPr>
          <a:xfrm>
            <a:off x="200723" y="2991415"/>
            <a:ext cx="121213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24/7 Access : Users can purchase tickets online anytime , anywhere , without having to visit a physical location.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– Friendly :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Tickets can be easily accessed and purchased via mobile devices , enhancing the user experience.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Paperless : Digital tickets cut down on the cost of printing , distribution , and handling.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052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277</TotalTime>
  <Words>493</Words>
  <Application>Microsoft Office PowerPoint</Application>
  <PresentationFormat>Custom</PresentationFormat>
  <Paragraphs>65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Times New Roman</vt:lpstr>
      <vt:lpstr>Roboto</vt:lpstr>
      <vt:lpstr>Raleway</vt:lpstr>
      <vt:lpstr>Calibri Light</vt:lpstr>
      <vt:lpstr>Arial</vt:lpstr>
      <vt:lpstr>Calibri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Sudha Angadi</cp:lastModifiedBy>
  <cp:revision>8</cp:revision>
  <dcterms:created xsi:type="dcterms:W3CDTF">2024-09-27T06:35:24Z</dcterms:created>
  <dcterms:modified xsi:type="dcterms:W3CDTF">2024-09-28T09:37:41Z</dcterms:modified>
</cp:coreProperties>
</file>